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0" r:id="rId4"/>
    <p:sldId id="258" r:id="rId5"/>
    <p:sldId id="269" r:id="rId6"/>
    <p:sldId id="272" r:id="rId7"/>
    <p:sldId id="273" r:id="rId8"/>
    <p:sldId id="274" r:id="rId9"/>
    <p:sldId id="259" r:id="rId10"/>
    <p:sldId id="275" r:id="rId11"/>
    <p:sldId id="271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86" r:id="rId23"/>
    <p:sldId id="287" r:id="rId24"/>
    <p:sldId id="288" r:id="rId25"/>
    <p:sldId id="267" r:id="rId26"/>
    <p:sldId id="268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14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252758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 descr="Текст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 descr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Shape 83" descr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 descr="Заголовок 1"/>
          <p:cNvSpPr>
            <a:spLocks noGrp="1"/>
          </p:cNvSpPr>
          <p:nvPr>
            <p:ph type="ctrTitle"/>
          </p:nvPr>
        </p:nvSpPr>
        <p:spPr>
          <a:xfrm>
            <a:off x="684211" y="1871148"/>
            <a:ext cx="7215452" cy="1843012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Dev-Pro Node.js</a:t>
            </a:r>
          </a:p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Advanced Flow</a:t>
            </a:r>
          </a:p>
        </p:txBody>
      </p:sp>
      <p:sp>
        <p:nvSpPr>
          <p:cNvPr id="113" name="Shape 113" descr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684212" y="4681847"/>
            <a:ext cx="4516438" cy="1190865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Lesson </a:t>
            </a:r>
            <a:r>
              <a:rPr lang="en-US" dirty="0" smtClean="0"/>
              <a:t>3</a:t>
            </a:r>
            <a:r>
              <a:rPr dirty="0" smtClean="0"/>
              <a:t>. </a:t>
            </a:r>
            <a:r>
              <a:rPr lang="en-US" dirty="0" smtClean="0"/>
              <a:t>Streams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114" name="Shape 11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0697" y="1287372"/>
            <a:ext cx="7122230" cy="4362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Stream types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10058400" cy="34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9233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Stream types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8281250" cy="51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043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Something about streams…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84" y="1933366"/>
            <a:ext cx="6306431" cy="29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861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Piping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43" y="2676420"/>
            <a:ext cx="492511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961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Piping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11097"/>
            <a:ext cx="8686800" cy="49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448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Piping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10058400" cy="38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Readable/Writable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08" y="1371600"/>
            <a:ext cx="8849366" cy="50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8152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Readable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10058400" cy="35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0592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Writable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1" y="2057400"/>
            <a:ext cx="5534798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045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Readable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95" y="2209800"/>
            <a:ext cx="5477640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6703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953675" y="1276225"/>
            <a:ext cx="9849637" cy="281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rPr dirty="0"/>
              <a:t>Agenda: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What is the stream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Type of streams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Streams events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Piping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fs module</a:t>
            </a:r>
            <a:endParaRPr dirty="0"/>
          </a:p>
        </p:txBody>
      </p:sp>
      <p:pic>
        <p:nvPicPr>
          <p:cNvPr id="120" name="image3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3797" y="663108"/>
            <a:ext cx="4466123" cy="4305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Readable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32" y="1524000"/>
            <a:ext cx="4888936" cy="49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7067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Duplex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98" y="1447800"/>
            <a:ext cx="7525801" cy="50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801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Transform streams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53" y="2209800"/>
            <a:ext cx="5858693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624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Transform streams - zip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07" y="2295366"/>
            <a:ext cx="4734586" cy="2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14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Transform streams - encrypted zip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74" y="1676399"/>
            <a:ext cx="555385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3927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Mocking the require</a:t>
            </a:r>
          </a:p>
        </p:txBody>
      </p:sp>
      <p:pic>
        <p:nvPicPr>
          <p:cNvPr id="169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054" y="-1341127"/>
            <a:ext cx="12232108" cy="9540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3" name="Shape 173" descr="Заголовок 1"/>
          <p:cNvSpPr>
            <a:spLocks noGrp="1"/>
          </p:cNvSpPr>
          <p:nvPr>
            <p:ph type="ctrTitle"/>
          </p:nvPr>
        </p:nvSpPr>
        <p:spPr>
          <a:xfrm>
            <a:off x="684210" y="1871148"/>
            <a:ext cx="10546392" cy="1843012"/>
          </a:xfrm>
          <a:prstGeom prst="rect">
            <a:avLst/>
          </a:prstGeom>
        </p:spPr>
        <p:txBody>
          <a:bodyPr/>
          <a:lstStyle>
            <a:lvl1pPr algn="l">
              <a:defRPr sz="3600" cap="all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Thank you for attention</a:t>
            </a:r>
          </a:p>
        </p:txBody>
      </p:sp>
      <p:sp>
        <p:nvSpPr>
          <p:cNvPr id="174" name="Shape 17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418"/>
            <a:ext cx="10058400" cy="23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41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What is the stream?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800" y="1553385"/>
            <a:ext cx="4523423" cy="4616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What is the stream?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2000" y="1462181"/>
            <a:ext cx="5651500" cy="485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767865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What is the stream?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2200"/>
            <a:ext cx="10058400" cy="23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00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What is the stream?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2200"/>
            <a:ext cx="10058400" cy="23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925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What is the stream?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0701" y="1525030"/>
            <a:ext cx="5870598" cy="45010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23825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Stream types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2862" y="2529961"/>
            <a:ext cx="9144000" cy="1817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91</Words>
  <Application>Microsoft Office PowerPoint</Application>
  <PresentationFormat>Custom</PresentationFormat>
  <Paragraphs>32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Тема Office</vt:lpstr>
      <vt:lpstr>Dev-Pro Node.js Advanced Flow</vt:lpstr>
      <vt:lpstr>PowerPoint Presentation</vt:lpstr>
      <vt:lpstr>PowerPoint Presentation</vt:lpstr>
      <vt:lpstr>What is the stream?</vt:lpstr>
      <vt:lpstr>What is the stream?</vt:lpstr>
      <vt:lpstr>What is the stream?</vt:lpstr>
      <vt:lpstr>What is the stream?</vt:lpstr>
      <vt:lpstr>What is the stream?</vt:lpstr>
      <vt:lpstr>Stream types</vt:lpstr>
      <vt:lpstr>Stream types</vt:lpstr>
      <vt:lpstr>Stream types</vt:lpstr>
      <vt:lpstr>Something about streams…</vt:lpstr>
      <vt:lpstr>Piping</vt:lpstr>
      <vt:lpstr>Piping</vt:lpstr>
      <vt:lpstr>Piping</vt:lpstr>
      <vt:lpstr>Readable/Writable streams</vt:lpstr>
      <vt:lpstr>Readable streams</vt:lpstr>
      <vt:lpstr>Writable streams</vt:lpstr>
      <vt:lpstr>Readable streams</vt:lpstr>
      <vt:lpstr>Readable streams</vt:lpstr>
      <vt:lpstr>Duplex streams</vt:lpstr>
      <vt:lpstr>Transform streams</vt:lpstr>
      <vt:lpstr>Transform streams - zip</vt:lpstr>
      <vt:lpstr>Transform streams - encrypted zip</vt:lpstr>
      <vt:lpstr>Mocking the require</vt:lpstr>
      <vt:lpstr>Thank you for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Dev-Pro Node.js Advanced Flow</dc:title>
  <dc:creator>Nickolay Lototskiy</dc:creator>
  <cp:lastModifiedBy>Nickolay Lototskiy</cp:lastModifiedBy>
  <cp:revision>8</cp:revision>
  <dcterms:modified xsi:type="dcterms:W3CDTF">2017-10-30T16:47:50Z</dcterms:modified>
</cp:coreProperties>
</file>